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4" autoAdjust="0"/>
    <p:restoredTop sz="94660"/>
  </p:normalViewPr>
  <p:slideViewPr>
    <p:cSldViewPr snapToGrid="0">
      <p:cViewPr varScale="1">
        <p:scale>
          <a:sx n="71" d="100"/>
          <a:sy n="71" d="100"/>
        </p:scale>
        <p:origin x="-48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/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June 12,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97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June 12,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773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June 12,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95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June 12,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0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June 12,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9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June 12,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551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June 12,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8225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June 12,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3869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June 12,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22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June 12,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92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June 12,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2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50" cap="none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June 12,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50" cap="none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864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5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none" spc="17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14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14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14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14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5C32A5-37DE-03A6-A421-1053FB43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1126" y="979714"/>
            <a:ext cx="5320206" cy="2807540"/>
          </a:xfrm>
        </p:spPr>
        <p:txBody>
          <a:bodyPr>
            <a:normAutofit/>
          </a:bodyPr>
          <a:lstStyle/>
          <a:p>
            <a:r>
              <a:rPr lang="ko-KR" altLang="en-US" b="1" dirty="0"/>
              <a:t>호텔 소개 어플</a:t>
            </a: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D06CEB-C015-BDDF-3744-65315E3AD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1126" y="4085729"/>
            <a:ext cx="5078996" cy="1594839"/>
          </a:xfrm>
        </p:spPr>
        <p:txBody>
          <a:bodyPr>
            <a:normAutofit/>
          </a:bodyPr>
          <a:lstStyle/>
          <a:p>
            <a:r>
              <a:rPr lang="en-US" altLang="ko-KR" b="1" dirty="0"/>
              <a:t>201945796</a:t>
            </a:r>
          </a:p>
          <a:p>
            <a:r>
              <a:rPr lang="ko-KR" altLang="en-US" b="1" dirty="0"/>
              <a:t>권기훈</a:t>
            </a:r>
          </a:p>
        </p:txBody>
      </p:sp>
      <p:pic>
        <p:nvPicPr>
          <p:cNvPr id="15" name="Picture 3" descr="비즈니스 아이콘이 있는 다채로운 색상의 전구">
            <a:extLst>
              <a:ext uri="{FF2B5EF4-FFF2-40B4-BE49-F238E27FC236}">
                <a16:creationId xmlns:a16="http://schemas.microsoft.com/office/drawing/2014/main" id="{B8523EE1-24D8-FB4B-187C-7F20525EE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3" r="30858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9989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796CA-4712-CC25-3845-5796C96B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사용한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E2D282-162F-4816-2250-30ACC6DA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Maps</a:t>
            </a:r>
            <a:r>
              <a:rPr lang="ko-KR" altLang="en-US" dirty="0"/>
              <a:t> </a:t>
            </a:r>
            <a:r>
              <a:rPr lang="en-US" altLang="ko-KR" dirty="0"/>
              <a:t>SDK for Android(</a:t>
            </a:r>
            <a:r>
              <a:rPr lang="ko-KR" altLang="en-US" dirty="0"/>
              <a:t>구글지도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55AEC0-77D2-5A10-0BC6-F637F2D5E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40" y="2657043"/>
            <a:ext cx="3410426" cy="21624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3315FF-90E8-B59E-E6CF-BBDC7C099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6345"/>
            <a:ext cx="3748929" cy="550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8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516EA-FA71-CC9B-6927-A08041EC6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ko-KR" altLang="en-US" dirty="0"/>
              <a:t>사용한 라이브러리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9696BD-1D7F-32AA-AE56-B5E0AA2B4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826" y="1882709"/>
            <a:ext cx="5645539" cy="5889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876000-9EF5-0DB5-21C6-1F1A99AD4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826" y="3439614"/>
            <a:ext cx="5645538" cy="5889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DB9E62-B439-400B-E48F-83596DB5B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826" y="4987610"/>
            <a:ext cx="5645538" cy="5889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D71A63-1324-2E2A-6E4B-DC6E6D856266}"/>
              </a:ext>
            </a:extLst>
          </p:cNvPr>
          <p:cNvSpPr txBox="1"/>
          <p:nvPr/>
        </p:nvSpPr>
        <p:spPr>
          <a:xfrm>
            <a:off x="6790764" y="2478667"/>
            <a:ext cx="489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ㄴ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Google Maps API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 가능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ㄴ위치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기반 서비스를 사용 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7919E-9192-F54C-6631-83BFBA2A7AB8}"/>
              </a:ext>
            </a:extLst>
          </p:cNvPr>
          <p:cNvSpPr txBox="1"/>
          <p:nvPr/>
        </p:nvSpPr>
        <p:spPr>
          <a:xfrm>
            <a:off x="6790764" y="4119798"/>
            <a:ext cx="489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ㄴ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Fragment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 가능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ㄴ이미지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로딩 및 표시를 간편하게 처리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DE42CE-87D4-6E7A-A015-C51E128A3BE9}"/>
              </a:ext>
            </a:extLst>
          </p:cNvPr>
          <p:cNvSpPr txBox="1"/>
          <p:nvPr/>
        </p:nvSpPr>
        <p:spPr>
          <a:xfrm>
            <a:off x="6790764" y="5663624"/>
            <a:ext cx="489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ㄴ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이미지 로딩 라이브러리 사용 가능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ㄴ이미지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로딩에 대한 추가 설정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9BDD022-418E-48DD-AAE8-239FA91102AF}"/>
              </a:ext>
            </a:extLst>
          </p:cNvPr>
          <p:cNvSpPr/>
          <p:nvPr/>
        </p:nvSpPr>
        <p:spPr>
          <a:xfrm>
            <a:off x="451976" y="1569169"/>
            <a:ext cx="2111188" cy="121602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Play services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EA0F680-B0E4-780D-03BD-A3F9DB1ADCEE}"/>
              </a:ext>
            </a:extLst>
          </p:cNvPr>
          <p:cNvSpPr/>
          <p:nvPr/>
        </p:nvSpPr>
        <p:spPr>
          <a:xfrm>
            <a:off x="451976" y="3126074"/>
            <a:ext cx="2111188" cy="121602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Fragment/</a:t>
            </a:r>
          </a:p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picasso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C4003E6-5CAB-D6FF-DF8C-424396710668}"/>
              </a:ext>
            </a:extLst>
          </p:cNvPr>
          <p:cNvSpPr/>
          <p:nvPr/>
        </p:nvSpPr>
        <p:spPr>
          <a:xfrm>
            <a:off x="451976" y="4674069"/>
            <a:ext cx="2111188" cy="121602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Glide/</a:t>
            </a:r>
          </a:p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bumptech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912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0CE374-347A-C6E8-A5DA-3E11AC99A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11" y="370846"/>
            <a:ext cx="5595689" cy="11755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F0E879-EBC2-8773-ABA9-F8ACC3697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11" y="2443094"/>
            <a:ext cx="3781953" cy="2981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612A22-95B4-9262-B348-D6CDD0ACFFAD}"/>
              </a:ext>
            </a:extLst>
          </p:cNvPr>
          <p:cNvSpPr txBox="1"/>
          <p:nvPr/>
        </p:nvSpPr>
        <p:spPr>
          <a:xfrm>
            <a:off x="500311" y="1546411"/>
            <a:ext cx="412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Gilde</a:t>
            </a:r>
            <a:r>
              <a:rPr lang="ko-KR" altLang="en-US" b="1" dirty="0"/>
              <a:t>를 이용하여 리스트형식으로 제작함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267F65-44CC-91DF-5D89-48C37920FE54}"/>
              </a:ext>
            </a:extLst>
          </p:cNvPr>
          <p:cNvSpPr txBox="1"/>
          <p:nvPr/>
        </p:nvSpPr>
        <p:spPr>
          <a:xfrm>
            <a:off x="500311" y="5593976"/>
            <a:ext cx="37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호텔의 데이터를 추가하거나 </a:t>
            </a:r>
            <a:endParaRPr lang="en-US" altLang="ko-KR" b="1" dirty="0"/>
          </a:p>
          <a:p>
            <a:r>
              <a:rPr lang="ko-KR" altLang="en-US" b="1" dirty="0"/>
              <a:t>수정</a:t>
            </a:r>
            <a:r>
              <a:rPr lang="en-US" altLang="ko-KR" b="1" dirty="0"/>
              <a:t>,</a:t>
            </a:r>
            <a:r>
              <a:rPr lang="ko-KR" altLang="en-US" b="1" dirty="0"/>
              <a:t>삭제 할 시 번거로움</a:t>
            </a:r>
            <a:r>
              <a:rPr lang="en-US" altLang="ko-KR" b="1" dirty="0"/>
              <a:t>X 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DE38A9-FBBE-C5DA-8C16-BDB45D6AC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982" y="464386"/>
            <a:ext cx="2918256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64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C53AF-AB9F-1837-D85B-7BCE81082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20" y="2212976"/>
            <a:ext cx="9810604" cy="12160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시연영상</a:t>
            </a:r>
          </a:p>
        </p:txBody>
      </p:sp>
      <p:pic>
        <p:nvPicPr>
          <p:cNvPr id="4" name="bandicam 2023-06-12 17-05-15-352">
            <a:hlinkClick r:id="" action="ppaction://media"/>
            <a:extLst>
              <a:ext uri="{FF2B5EF4-FFF2-40B4-BE49-F238E27FC236}">
                <a16:creationId xmlns:a16="http://schemas.microsoft.com/office/drawing/2014/main" id="{EC22660A-E750-EB87-896C-3803B7C1F7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80928" y="0"/>
            <a:ext cx="317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rchive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Custom 170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79</Words>
  <Application>Microsoft Office PowerPoint</Application>
  <PresentationFormat>와이드스크린</PresentationFormat>
  <Paragraphs>21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HY헤드라인M</vt:lpstr>
      <vt:lpstr>Microsoft GothicNeo</vt:lpstr>
      <vt:lpstr>Microsoft GothicNeo Light</vt:lpstr>
      <vt:lpstr>Arial</vt:lpstr>
      <vt:lpstr>ArchiveVTI</vt:lpstr>
      <vt:lpstr>호텔 소개 어플   </vt:lpstr>
      <vt:lpstr>사용한 API</vt:lpstr>
      <vt:lpstr>사용한 라이브러리</vt:lpstr>
      <vt:lpstr>PowerPoint 프레젠테이션</vt:lpstr>
      <vt:lpstr>시연영상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호텔 소개 어플</dc:title>
  <dc:creator>권기훈</dc:creator>
  <cp:lastModifiedBy>권기훈</cp:lastModifiedBy>
  <cp:revision>3</cp:revision>
  <dcterms:created xsi:type="dcterms:W3CDTF">2023-06-12T07:34:42Z</dcterms:created>
  <dcterms:modified xsi:type="dcterms:W3CDTF">2023-06-12T08:42:32Z</dcterms:modified>
</cp:coreProperties>
</file>